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88" r:id="rId3"/>
    <p:sldId id="272" r:id="rId4"/>
    <p:sldId id="257" r:id="rId5"/>
    <p:sldId id="273" r:id="rId6"/>
    <p:sldId id="274" r:id="rId7"/>
    <p:sldId id="275" r:id="rId8"/>
    <p:sldId id="283" r:id="rId9"/>
    <p:sldId id="276" r:id="rId10"/>
    <p:sldId id="277" r:id="rId11"/>
    <p:sldId id="278" r:id="rId12"/>
    <p:sldId id="280" r:id="rId13"/>
    <p:sldId id="279" r:id="rId14"/>
    <p:sldId id="281" r:id="rId15"/>
    <p:sldId id="282" r:id="rId16"/>
    <p:sldId id="284" r:id="rId17"/>
    <p:sldId id="285" r:id="rId18"/>
    <p:sldId id="286" r:id="rId19"/>
    <p:sldId id="287" r:id="rId20"/>
    <p:sldId id="289" r:id="rId21"/>
    <p:sldId id="290" r:id="rId22"/>
    <p:sldId id="291" r:id="rId23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CMU Serif" panose="02000603000000000000" pitchFamily="2" charset="0"/>
      <p:regular r:id="rId30"/>
      <p:bold r:id="rId31"/>
      <p:italic r:id="rId32"/>
      <p:boldItalic r:id="rId3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78" d="100"/>
          <a:sy n="78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04/04/2021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2780028" y="2291427"/>
            <a:ext cx="663194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Reinventando</a:t>
            </a:r>
          </a:p>
          <a:p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Matemática</a:t>
            </a:r>
          </a:p>
        </p:txBody>
      </p:sp>
    </p:spTree>
    <p:extLst>
      <p:ext uri="{BB962C8B-B14F-4D97-AF65-F5344CB8AC3E}">
        <p14:creationId xmlns:p14="http://schemas.microsoft.com/office/powerpoint/2010/main" val="239767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ÁrvoreÚnic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314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xponencialRe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27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ropriedadeMaisImportant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991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xponencialRe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78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ultiplicaçãoComplexaRodaEEstic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417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xponencialComplex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188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978046" y="630267"/>
            <a:ext cx="1008962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Para quê minha matemática serve?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1010107" y="2078067"/>
            <a:ext cx="1002550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4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Contagem;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4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Dividir bens;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4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Medir intensidade;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4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Representar movimento;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pt-BR" sz="4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Representar rotação (ou ângulos).</a:t>
            </a:r>
          </a:p>
        </p:txBody>
      </p:sp>
    </p:spTree>
    <p:extLst>
      <p:ext uri="{BB962C8B-B14F-4D97-AF65-F5344CB8AC3E}">
        <p14:creationId xmlns:p14="http://schemas.microsoft.com/office/powerpoint/2010/main" val="74183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ircunferênciaComplex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249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311546" y="2713067"/>
            <a:ext cx="763382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dirty="0" err="1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Trigono</a:t>
            </a:r>
            <a:r>
              <a:rPr lang="pt-BR" sz="8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</a:t>
            </a:r>
            <a:r>
              <a:rPr lang="pt-BR" sz="8800" dirty="0" err="1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metria</a:t>
            </a:r>
            <a:endParaRPr lang="pt-BR" sz="8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5762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ircunferênciaTrigonométric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170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881802" y="2767280"/>
            <a:ext cx="25074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 aí?</a:t>
            </a:r>
          </a:p>
        </p:txBody>
      </p:sp>
    </p:spTree>
    <p:extLst>
      <p:ext uri="{BB962C8B-B14F-4D97-AF65-F5344CB8AC3E}">
        <p14:creationId xmlns:p14="http://schemas.microsoft.com/office/powerpoint/2010/main" val="39634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oincaré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186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794146" y="1430367"/>
            <a:ext cx="26003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200" dirty="0" err="1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sen</a:t>
            </a:r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</a:t>
            </a:r>
            <a:r>
              <a:rPr lang="az-Cyrl-AZ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ѳ</a:t>
            </a:r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)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2794145" y="2876917"/>
            <a:ext cx="25474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cos(</a:t>
            </a:r>
            <a:r>
              <a:rPr lang="az-Cyrl-AZ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ѳ</a:t>
            </a:r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)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2794144" y="4323467"/>
            <a:ext cx="21226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200" dirty="0" err="1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tg</a:t>
            </a:r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</a:t>
            </a:r>
            <a:r>
              <a:rPr lang="az-Cyrl-AZ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ѳ</a:t>
            </a:r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)</a:t>
            </a:r>
          </a:p>
        </p:txBody>
      </p:sp>
      <p:cxnSp>
        <p:nvCxnSpPr>
          <p:cNvPr id="7" name="Conector reto 6"/>
          <p:cNvCxnSpPr/>
          <p:nvPr/>
        </p:nvCxnSpPr>
        <p:spPr>
          <a:xfrm>
            <a:off x="3016250" y="1430367"/>
            <a:ext cx="2508250" cy="120032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/>
          <p:cNvCxnSpPr/>
          <p:nvPr/>
        </p:nvCxnSpPr>
        <p:spPr>
          <a:xfrm flipH="1">
            <a:off x="3016250" y="1430367"/>
            <a:ext cx="2508250" cy="120032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/>
        </p:nvCxnSpPr>
        <p:spPr>
          <a:xfrm>
            <a:off x="2784619" y="2876917"/>
            <a:ext cx="2508250" cy="120032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/>
          <p:cNvCxnSpPr/>
          <p:nvPr/>
        </p:nvCxnSpPr>
        <p:spPr>
          <a:xfrm flipH="1">
            <a:off x="2784619" y="2876917"/>
            <a:ext cx="2508250" cy="120032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/>
          <p:cNvCxnSpPr/>
          <p:nvPr/>
        </p:nvCxnSpPr>
        <p:spPr>
          <a:xfrm>
            <a:off x="2505219" y="4323467"/>
            <a:ext cx="2508250" cy="120032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/>
          <p:cNvCxnSpPr/>
          <p:nvPr/>
        </p:nvCxnSpPr>
        <p:spPr>
          <a:xfrm flipH="1">
            <a:off x="2505219" y="4323467"/>
            <a:ext cx="2508250" cy="120032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/>
          <p:cNvCxnSpPr/>
          <p:nvPr/>
        </p:nvCxnSpPr>
        <p:spPr>
          <a:xfrm flipV="1">
            <a:off x="7835900" y="1430367"/>
            <a:ext cx="1422400" cy="7112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/>
          <p:cNvCxnSpPr/>
          <p:nvPr/>
        </p:nvCxnSpPr>
        <p:spPr>
          <a:xfrm flipV="1">
            <a:off x="9258300" y="1430367"/>
            <a:ext cx="0" cy="7112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tângulo 32"/>
          <p:cNvSpPr/>
          <p:nvPr/>
        </p:nvSpPr>
        <p:spPr>
          <a:xfrm>
            <a:off x="8396744" y="1773267"/>
            <a:ext cx="52931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Cyrl-AZ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ѳ</a:t>
            </a:r>
            <a:endParaRPr lang="pt-BR" sz="6000" dirty="0"/>
          </a:p>
        </p:txBody>
      </p:sp>
      <p:cxnSp>
        <p:nvCxnSpPr>
          <p:cNvPr id="34" name="Conector reto 33"/>
          <p:cNvCxnSpPr/>
          <p:nvPr/>
        </p:nvCxnSpPr>
        <p:spPr>
          <a:xfrm flipV="1">
            <a:off x="7835900" y="2876917"/>
            <a:ext cx="1422400" cy="7112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to 34"/>
          <p:cNvCxnSpPr/>
          <p:nvPr/>
        </p:nvCxnSpPr>
        <p:spPr>
          <a:xfrm flipH="1">
            <a:off x="7835900" y="3588117"/>
            <a:ext cx="14224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ângulo 36"/>
          <p:cNvSpPr/>
          <p:nvPr/>
        </p:nvSpPr>
        <p:spPr>
          <a:xfrm>
            <a:off x="8396744" y="3315771"/>
            <a:ext cx="52931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Cyrl-AZ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ѳ</a:t>
            </a:r>
            <a:endParaRPr lang="pt-BR" sz="6000" dirty="0"/>
          </a:p>
        </p:txBody>
      </p:sp>
      <p:cxnSp>
        <p:nvCxnSpPr>
          <p:cNvPr id="39" name="Conector reto 38"/>
          <p:cNvCxnSpPr/>
          <p:nvPr/>
        </p:nvCxnSpPr>
        <p:spPr>
          <a:xfrm flipH="1">
            <a:off x="7835900" y="5176688"/>
            <a:ext cx="14224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to 39"/>
          <p:cNvCxnSpPr/>
          <p:nvPr/>
        </p:nvCxnSpPr>
        <p:spPr>
          <a:xfrm flipV="1">
            <a:off x="9258300" y="4465488"/>
            <a:ext cx="0" cy="7112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tângulo 40"/>
          <p:cNvSpPr/>
          <p:nvPr/>
        </p:nvSpPr>
        <p:spPr>
          <a:xfrm>
            <a:off x="8396744" y="4923631"/>
            <a:ext cx="52931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Cyrl-AZ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ѳ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2286138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33" grpId="0"/>
      <p:bldP spid="37" grpId="0"/>
      <p:bldP spid="4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808355" y="2767280"/>
            <a:ext cx="457529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Sentenças</a:t>
            </a:r>
          </a:p>
        </p:txBody>
      </p:sp>
    </p:spTree>
    <p:extLst>
      <p:ext uri="{BB962C8B-B14F-4D97-AF65-F5344CB8AC3E}">
        <p14:creationId xmlns:p14="http://schemas.microsoft.com/office/powerpoint/2010/main" val="4157311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36213" y="401667"/>
            <a:ext cx="48397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 último episódio...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3151925" y="2413347"/>
            <a:ext cx="588815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 &amp;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Completude</a:t>
            </a:r>
          </a:p>
        </p:txBody>
      </p:sp>
    </p:spTree>
    <p:extLst>
      <p:ext uri="{BB962C8B-B14F-4D97-AF65-F5344CB8AC3E}">
        <p14:creationId xmlns:p14="http://schemas.microsoft.com/office/powerpoint/2010/main" val="211345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apitulandoSom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12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capitulandoMultiplicaçã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403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apitulandoSomaComplex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41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capitulandoMultiplicaçãoComplex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80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apitulandoIQuadrad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64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abelaDeDefiniçõesARecapituland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03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54</Words>
  <Application>Microsoft Office PowerPoint</Application>
  <PresentationFormat>Widescreen</PresentationFormat>
  <Paragraphs>20</Paragraphs>
  <Slides>22</Slides>
  <Notes>0</Notes>
  <HiddenSlides>0</HiddenSlides>
  <MMClips>19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7" baseType="lpstr">
      <vt:lpstr>Arial</vt:lpstr>
      <vt:lpstr>CMU Serif</vt:lpstr>
      <vt:lpstr>Calibri Light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18</cp:revision>
  <dcterms:created xsi:type="dcterms:W3CDTF">2020-08-26T17:24:15Z</dcterms:created>
  <dcterms:modified xsi:type="dcterms:W3CDTF">2021-04-04T22:45:03Z</dcterms:modified>
</cp:coreProperties>
</file>

<file path=docProps/thumbnail.jpeg>
</file>